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6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7BCABB5-A408-47E3-8713-2E582DF305BE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5E7BAD-DB46-4F6E-BCE6-108507D334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oosemyplate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Nutrients at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8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Food next moves to the small intestine</a:t>
            </a:r>
          </a:p>
          <a:p>
            <a:r>
              <a:rPr lang="en-US" dirty="0" smtClean="0"/>
              <a:t>A long, narrow, and winding tube that connects the stomach and large intestine</a:t>
            </a:r>
          </a:p>
          <a:p>
            <a:r>
              <a:rPr lang="en-US" dirty="0" smtClean="0"/>
              <a:t>3 different digestive juices work on the </a:t>
            </a:r>
            <a:r>
              <a:rPr lang="en-US" dirty="0" err="1" smtClean="0"/>
              <a:t>chyme</a:t>
            </a:r>
            <a:r>
              <a:rPr lang="en-US" dirty="0" smtClean="0"/>
              <a:t> to continue to breakdown the food</a:t>
            </a:r>
          </a:p>
          <a:p>
            <a:pPr marL="457200" lvl="1" indent="0">
              <a:buNone/>
            </a:pPr>
            <a:r>
              <a:rPr lang="en-US" dirty="0" smtClean="0"/>
              <a:t>**Bile- digests and absorbs fats. Produced in the liver and stored in the gall bladder</a:t>
            </a:r>
          </a:p>
          <a:p>
            <a:pPr marL="457200" lvl="1" indent="0">
              <a:buNone/>
            </a:pPr>
            <a:r>
              <a:rPr lang="en-US" dirty="0" smtClean="0"/>
              <a:t>**Pancreatic juice – breaks down carbs, proteins, and fats.  Produced by the pancreas.</a:t>
            </a:r>
          </a:p>
          <a:p>
            <a:pPr marL="457200" lvl="1" indent="0">
              <a:buNone/>
            </a:pPr>
            <a:r>
              <a:rPr lang="en-US" dirty="0" smtClean="0"/>
              <a:t>**Intestinal Juice – works with other juices to break down food.  Produced in the small intestine. </a:t>
            </a:r>
          </a:p>
        </p:txBody>
      </p:sp>
    </p:spTree>
    <p:extLst>
      <p:ext uri="{BB962C8B-B14F-4D97-AF65-F5344CB8AC3E}">
        <p14:creationId xmlns:p14="http://schemas.microsoft.com/office/powerpoint/2010/main" val="2412980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Absorption of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After food is broken down it has to be absorbed.</a:t>
            </a:r>
          </a:p>
          <a:p>
            <a:r>
              <a:rPr lang="en-US" dirty="0" smtClean="0"/>
              <a:t>Takes place through the surface of the small intestine.</a:t>
            </a:r>
          </a:p>
          <a:p>
            <a:r>
              <a:rPr lang="en-US" dirty="0" smtClean="0"/>
              <a:t>The inner wall is arranged in folds lined with villi.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**Villi – tiny fingerlike projections in the 		small intestine.</a:t>
            </a:r>
          </a:p>
          <a:p>
            <a:r>
              <a:rPr lang="en-US" dirty="0" smtClean="0"/>
              <a:t>After absorption the waste moves into the colon and then is excreted.</a:t>
            </a:r>
          </a:p>
          <a:p>
            <a:r>
              <a:rPr lang="en-US" dirty="0" smtClean="0"/>
              <a:t>If not needed immediately then some nutrients can be stored.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329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9600" dirty="0" smtClean="0"/>
              <a:t>The Digestion System Challenge!</a:t>
            </a:r>
          </a:p>
        </p:txBody>
      </p:sp>
    </p:spTree>
    <p:extLst>
      <p:ext uri="{BB962C8B-B14F-4D97-AF65-F5344CB8AC3E}">
        <p14:creationId xmlns:p14="http://schemas.microsoft.com/office/powerpoint/2010/main" val="2124816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Nutrients at work…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6 basic nutrients in food and their relationship to health</a:t>
            </a:r>
          </a:p>
          <a:p>
            <a:r>
              <a:rPr lang="en-US" dirty="0" smtClean="0"/>
              <a:t>Intro to nutrition guidelines</a:t>
            </a:r>
          </a:p>
          <a:p>
            <a:r>
              <a:rPr lang="en-US" dirty="0" smtClean="0"/>
              <a:t>The digestive process</a:t>
            </a:r>
          </a:p>
          <a:p>
            <a:r>
              <a:rPr lang="en-US" dirty="0" smtClean="0"/>
              <a:t>Energy </a:t>
            </a:r>
            <a:r>
              <a:rPr lang="en-US" dirty="0" err="1" smtClean="0"/>
              <a:t>Requirments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31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Nutrients in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does food look like at a chemical level?</a:t>
            </a:r>
          </a:p>
          <a:p>
            <a:r>
              <a:rPr lang="en-US" dirty="0" smtClean="0"/>
              <a:t>Always contains water (5-90%)</a:t>
            </a:r>
          </a:p>
          <a:p>
            <a:r>
              <a:rPr lang="en-US" dirty="0" smtClean="0"/>
              <a:t>The remaining solid materials are mostly carbohydrates, fats, and proteins.</a:t>
            </a:r>
          </a:p>
          <a:p>
            <a:r>
              <a:rPr lang="en-US" dirty="0" smtClean="0"/>
              <a:t>In smaller amounts vitamins, minerals, and other chemical compounds.</a:t>
            </a:r>
          </a:p>
          <a:p>
            <a:r>
              <a:rPr lang="en-US" dirty="0" smtClean="0"/>
              <a:t>This make up is called Nutrients…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Fats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Vitamins</a:t>
            </a:r>
          </a:p>
          <a:p>
            <a:pPr lvl="1"/>
            <a:r>
              <a:rPr lang="en-US" dirty="0" smtClean="0"/>
              <a:t>Minerals</a:t>
            </a:r>
          </a:p>
          <a:p>
            <a:pPr lvl="1"/>
            <a:r>
              <a:rPr lang="en-US" dirty="0" smtClean="0"/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73321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Nutrients and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Your body is made of trillions of tissues, healthy tissue means a healthy person!</a:t>
            </a:r>
          </a:p>
          <a:p>
            <a:r>
              <a:rPr lang="en-US" dirty="0" smtClean="0"/>
              <a:t>Must eat a variety to ensure that your body is getting all of the nutrients that it needs.</a:t>
            </a:r>
          </a:p>
          <a:p>
            <a:r>
              <a:rPr lang="en-US" dirty="0" smtClean="0"/>
              <a:t>If you are not getting enough or a variety of nutrients it can cause health problems.</a:t>
            </a:r>
          </a:p>
          <a:p>
            <a:pPr marL="457200" lvl="1" indent="0">
              <a:buNone/>
            </a:pPr>
            <a:r>
              <a:rPr lang="en-US" dirty="0" smtClean="0"/>
              <a:t>	**Malnutrition – Deficiency or severe shortage 				of a nutrient.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**Anemia – a blood disorder characterized by lack of 	energy, weakness, shortness of breath, and cold 	extremities.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494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Nutrient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do I need?</a:t>
            </a:r>
          </a:p>
          <a:p>
            <a:r>
              <a:rPr lang="en-US" dirty="0" smtClean="0"/>
              <a:t>Depends on a variety of things.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Activity level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www.choosemyplate.org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40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Digestive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you eat food your body needs to use the nutrients.  </a:t>
            </a:r>
          </a:p>
          <a:p>
            <a:r>
              <a:rPr lang="en-US" dirty="0" smtClean="0"/>
              <a:t>Food must be broken down in order for these nutrients to be used.</a:t>
            </a:r>
          </a:p>
          <a:p>
            <a:pPr marL="457200" lvl="1" indent="0">
              <a:buNone/>
            </a:pPr>
            <a:r>
              <a:rPr lang="en-US" dirty="0" smtClean="0"/>
              <a:t>**Digestion – the mechanical and chemical process that 	breaks food down to release nutrients in forms your 	body can use.</a:t>
            </a:r>
          </a:p>
          <a:p>
            <a:r>
              <a:rPr lang="en-US" dirty="0" smtClean="0"/>
              <a:t>Digestion takes place in the digestive tract.</a:t>
            </a:r>
          </a:p>
          <a:p>
            <a:r>
              <a:rPr lang="en-US" dirty="0" smtClean="0"/>
              <a:t>Hollow tube approximately 26 feet long.</a:t>
            </a:r>
          </a:p>
          <a:p>
            <a:r>
              <a:rPr lang="en-US" dirty="0" smtClean="0"/>
              <a:t>Goes from the mouth to the rectum.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72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where digestion begins</a:t>
            </a:r>
          </a:p>
          <a:p>
            <a:r>
              <a:rPr lang="en-US" dirty="0" smtClean="0"/>
              <a:t>You chew, which grinds down food</a:t>
            </a:r>
          </a:p>
          <a:p>
            <a:r>
              <a:rPr lang="en-US" dirty="0" smtClean="0"/>
              <a:t>This is considered the “mechanical” part of digestion</a:t>
            </a:r>
          </a:p>
          <a:p>
            <a:r>
              <a:rPr lang="en-US" dirty="0" smtClean="0"/>
              <a:t>Saliva begins to be released to help start the further break down of food this is the “chemical” part of digestion</a:t>
            </a:r>
          </a:p>
          <a:p>
            <a:r>
              <a:rPr lang="en-US" dirty="0" smtClean="0"/>
              <a:t>What makes your saliva start pooling?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957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Esophagus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Once you swallow food it goes into the esophagus.</a:t>
            </a:r>
          </a:p>
          <a:p>
            <a:r>
              <a:rPr lang="en-US" dirty="0" smtClean="0"/>
              <a:t>This connects the mouth and the stomach.</a:t>
            </a:r>
          </a:p>
          <a:p>
            <a:pPr marL="0" indent="0">
              <a:buNone/>
            </a:pPr>
            <a:r>
              <a:rPr lang="en-US" dirty="0" smtClean="0"/>
              <a:t>	**Peristalsis – how food moves through 		the esophagus.</a:t>
            </a:r>
          </a:p>
          <a:p>
            <a:r>
              <a:rPr lang="en-US" dirty="0" smtClean="0"/>
              <a:t>The muscles create a wavelike movement to help the food move down the tube.</a:t>
            </a:r>
          </a:p>
          <a:p>
            <a:r>
              <a:rPr lang="en-US" dirty="0" smtClean="0"/>
              <a:t>A valve (sphincter) closes to prevent food from moving back up the tube.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20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Stomach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widest part of the digestive system</a:t>
            </a:r>
          </a:p>
          <a:p>
            <a:r>
              <a:rPr lang="en-US" dirty="0" smtClean="0"/>
              <a:t>Hollow muscular pouch just below the rib case</a:t>
            </a:r>
          </a:p>
          <a:p>
            <a:r>
              <a:rPr lang="en-US" dirty="0" smtClean="0"/>
              <a:t>Produces lots of gastric juices – acids and enzymes that help break food down</a:t>
            </a:r>
          </a:p>
          <a:p>
            <a:r>
              <a:rPr lang="en-US" dirty="0" smtClean="0"/>
              <a:t>A sticky mucus lines the stomach for protection</a:t>
            </a:r>
          </a:p>
          <a:p>
            <a:r>
              <a:rPr lang="en-US" dirty="0" smtClean="0"/>
              <a:t>The churned food turns into </a:t>
            </a:r>
            <a:r>
              <a:rPr lang="en-US" dirty="0" err="1" smtClean="0"/>
              <a:t>chyme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**</a:t>
            </a:r>
            <a:r>
              <a:rPr lang="en-US" dirty="0" err="1" smtClean="0"/>
              <a:t>Chyme</a:t>
            </a:r>
            <a:r>
              <a:rPr lang="en-US" dirty="0" smtClean="0"/>
              <a:t> – a thick paste like liquid of food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55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68</TotalTime>
  <Words>465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Nutrients at Work</vt:lpstr>
      <vt:lpstr>Nutrients at work…</vt:lpstr>
      <vt:lpstr>The Nutrients in Food</vt:lpstr>
      <vt:lpstr>Nutrients and Health</vt:lpstr>
      <vt:lpstr>Nutrient Requirements</vt:lpstr>
      <vt:lpstr>The Digestive Process</vt:lpstr>
      <vt:lpstr>The Mouth</vt:lpstr>
      <vt:lpstr>The Esophagus</vt:lpstr>
      <vt:lpstr>The Stomach </vt:lpstr>
      <vt:lpstr>The Small Intestine</vt:lpstr>
      <vt:lpstr>Absorption of Nutrients</vt:lpstr>
      <vt:lpstr>Questions????</vt:lpstr>
    </vt:vector>
  </TitlesOfParts>
  <Company>Webster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Nutrients at Work</dc:title>
  <dc:creator>Kristie Storms</dc:creator>
  <cp:lastModifiedBy>Kristie Storms</cp:lastModifiedBy>
  <cp:revision>8</cp:revision>
  <dcterms:created xsi:type="dcterms:W3CDTF">2013-08-18T23:25:41Z</dcterms:created>
  <dcterms:modified xsi:type="dcterms:W3CDTF">2014-02-17T18:27:02Z</dcterms:modified>
</cp:coreProperties>
</file>